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28.12.2022.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28.12.2022.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28.12.2022.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28.12.2022.</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28.12.2022.</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28.12.2022.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28.12.2022.</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Logi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a:t>PripremiLi</a:t>
            </a:r>
            <a:r>
              <a:rPr lang="hr-HR" dirty="0"/>
              <a:t>:</a:t>
            </a:r>
          </a:p>
          <a:p>
            <a:r>
              <a:rPr lang="hr-HR" dirty="0"/>
              <a:t>Zoran </a:t>
            </a:r>
            <a:r>
              <a:rPr lang="hr-HR" dirty="0" err="1"/>
              <a:t>jakić</a:t>
            </a:r>
            <a:r>
              <a:rPr lang="hr-HR" dirty="0"/>
              <a:t> </a:t>
            </a:r>
          </a:p>
          <a:p>
            <a:r>
              <a:rPr lang="hr-HR" dirty="0"/>
              <a:t>petra pazman</a:t>
            </a:r>
          </a:p>
          <a:p>
            <a:r>
              <a:rPr lang="hr-HR" dirty="0"/>
              <a:t>Josip </a:t>
            </a:r>
            <a:r>
              <a:rPr lang="hr-HR" dirty="0" err="1"/>
              <a:t>marušić</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10" y="4563520"/>
            <a:ext cx="3067478" cy="1457528"/>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a:t> Podržava preglednike Internet Explorer 9 i novije, </a:t>
            </a:r>
            <a:r>
              <a:rPr lang="hr-HR" dirty="0" err="1"/>
              <a:t>Mozilla</a:t>
            </a:r>
            <a:r>
              <a:rPr lang="hr-HR" dirty="0"/>
              <a:t> Firefox i Google </a:t>
            </a:r>
            <a:r>
              <a:rPr lang="hr-HR" dirty="0" err="1"/>
              <a:t>Chrome</a:t>
            </a:r>
            <a:r>
              <a:rPr lang="hr-HR" dirty="0"/>
              <a:t>. </a:t>
            </a:r>
          </a:p>
          <a:p>
            <a:pPr>
              <a:buFont typeface="Wingdings" panose="05000000000000000000" pitchFamily="2" charset="2"/>
              <a:buChar char="q"/>
            </a:pPr>
            <a:r>
              <a:rPr lang="hr-HR" dirty="0"/>
              <a:t> Ispunjavanje web pravdanja na adresi - </a:t>
            </a:r>
            <a:r>
              <a:rPr lang="hr-HR" dirty="0">
                <a:hlinkClick r:id="rId2"/>
              </a:rPr>
              <a:t>https://pmu.e-mediji.hr/Login.aspx</a:t>
            </a:r>
            <a:endParaRPr lang="hr-HR" dirty="0"/>
          </a:p>
          <a:p>
            <a:pPr>
              <a:buFont typeface="Wingdings" panose="05000000000000000000" pitchFamily="2" charset="2"/>
              <a:buChar char="q"/>
            </a:pPr>
            <a:r>
              <a:rPr lang="hr-HR" dirty="0"/>
              <a:t>Dodatni upiti - </a:t>
            </a:r>
            <a:r>
              <a:rPr lang="en-US" dirty="0"/>
              <a:t>f</a:t>
            </a:r>
            <a:r>
              <a:rPr lang="hr-HR" smtClean="0"/>
              <a:t>ond@aem.hr </a:t>
            </a:r>
            <a:endParaRPr lang="hr-HR" dirty="0"/>
          </a:p>
          <a:p>
            <a:pPr>
              <a:buFont typeface="Wingdings" panose="05000000000000000000" pitchFamily="2" charset="2"/>
              <a:buChar char="q"/>
            </a:pPr>
            <a:r>
              <a:rPr lang="hr-HR" dirty="0"/>
              <a:t> Prijava tehničkih problema: </a:t>
            </a:r>
          </a:p>
          <a:p>
            <a:pPr lvl="1">
              <a:buFont typeface="Wingdings" panose="05000000000000000000" pitchFamily="2" charset="2"/>
              <a:buChar char="§"/>
            </a:pPr>
            <a:r>
              <a:rPr lang="hr-HR" dirty="0"/>
              <a:t>E-mail: pmo-hd@infodom.hr </a:t>
            </a:r>
          </a:p>
          <a:p>
            <a:pPr lvl="1">
              <a:buFont typeface="Wingdings" panose="05000000000000000000" pitchFamily="2" charset="2"/>
              <a:buChar char="§"/>
            </a:pPr>
            <a:r>
              <a:rPr lang="hr-HR" dirty="0"/>
              <a:t>Tel: 01/3040-588, lokal 140 </a:t>
            </a:r>
          </a:p>
          <a:p>
            <a:pPr>
              <a:buFont typeface="Wingdings" panose="05000000000000000000" pitchFamily="2" charset="2"/>
              <a:buChar char="q"/>
            </a:pPr>
            <a:r>
              <a:rPr lang="hr-HR" dirty="0"/>
              <a:t> Kratke upute za spajanje više PDF dokumenata u jedan: </a:t>
            </a:r>
          </a:p>
          <a:p>
            <a:pPr lvl="1">
              <a:buFont typeface="Wingdings" panose="05000000000000000000" pitchFamily="2" charset="2"/>
              <a:buChar char="§"/>
            </a:pPr>
            <a:r>
              <a:rPr lang="hr-HR" dirty="0">
                <a:hlinkClick r:id="rId3"/>
              </a:rPr>
              <a:t>www.e-mediji.hr/repository_files/file/582/ </a:t>
            </a:r>
            <a:endParaRPr lang="hr-HR" dirty="0"/>
          </a:p>
          <a:p>
            <a:pPr>
              <a:buFont typeface="Wingdings" panose="05000000000000000000" pitchFamily="2" charset="2"/>
              <a:buChar char="q"/>
            </a:pPr>
            <a:r>
              <a:rPr lang="hr-HR" dirty="0"/>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80" y="5759115"/>
            <a:ext cx="10058400" cy="513348"/>
          </a:xfrm>
        </p:spPr>
        <p:txBody>
          <a:bodyPr>
            <a:normAutofit fontScale="92500" lnSpcReduction="20000"/>
          </a:bodyPr>
          <a:lstStyle/>
          <a:p>
            <a:r>
              <a:rPr lang="hr-HR" dirty="0"/>
              <a:t>U glavnom izborniku odabrati „Fondovi”, nakon toga u stupcu željenog natječaja odabrati „Moja pravdanja”.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788" y="1809871"/>
            <a:ext cx="9907383" cy="3781953"/>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a:t>Nakon što odaberete pravdanje za 2022. godinu, odabiremo  dio „Financijsko pravdanje” te troškove dodajemo klikom na tipku „Dodaj novi trošak”.</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611" y="1811065"/>
            <a:ext cx="7944384" cy="3804990"/>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a:t>Odabirete potrebnu Fazu produkcije, koja može biti pretprodukcija, produkcija ili distribucija,  i vrstu troška kojoj pojedinačni trošak pripada, te nakon toga kliknete „Prihvati”</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002" y="2409413"/>
            <a:ext cx="8089995" cy="2039174"/>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a:t>Unosite naziv troška, konto, ukupni godišnji iznos troška koji se potom raspoređuje po pojedinim emisijama sukladno ključu raspodjele, koji definira svaki pružatelj sam za sebe.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8659" y="1819739"/>
            <a:ext cx="5102077" cy="405646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a:t>Ispod popisa unesenih troškova nalazi se sažetak za provjeru kojim možete provjeriti da li ste unijeli sve troškove s obzirom na dodijeljena sredstva za 2022.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51" y="1831876"/>
            <a:ext cx="7869875" cy="3625911"/>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a:t>Kada ste unijeli sve troškove, u dijelu „Dokumentacija” preuzimate obrazac pravdanja, ispišete ga, </a:t>
            </a:r>
            <a:r>
              <a:rPr lang="hr-HR" dirty="0" err="1"/>
              <a:t>pečatirate</a:t>
            </a:r>
            <a:r>
              <a:rPr lang="hr-HR" dirty="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a:t>
            </a:r>
            <a:r>
              <a:rPr lang="hr-HR" b="1" dirty="0"/>
              <a:t>podigli dokumente klikom na „Završi pravdanje” predajete ukupno pravdanje</a:t>
            </a:r>
            <a:r>
              <a:rPr lang="hr-HR" dirty="0"/>
              <a:t>, koje uključuje i programski dio, za 2022.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143</TotalTime>
  <Words>424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Alma Garibović</cp:lastModifiedBy>
  <cp:revision>40</cp:revision>
  <dcterms:created xsi:type="dcterms:W3CDTF">2016-01-26T08:11:14Z</dcterms:created>
  <dcterms:modified xsi:type="dcterms:W3CDTF">2022-12-28T13:46:23Z</dcterms:modified>
</cp:coreProperties>
</file>